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74" r:id="rId21"/>
    <p:sldId id="259" r:id="rId22"/>
    <p:sldId id="260" r:id="rId23"/>
    <p:sldId id="261" r:id="rId24"/>
    <p:sldId id="290" r:id="rId25"/>
    <p:sldId id="293" r:id="rId26"/>
    <p:sldId id="297" r:id="rId27"/>
    <p:sldId id="296" r:id="rId28"/>
    <p:sldId id="298" r:id="rId29"/>
    <p:sldId id="294" r:id="rId30"/>
    <p:sldId id="266" r:id="rId31"/>
    <p:sldId id="275" r:id="rId32"/>
    <p:sldId id="276" r:id="rId33"/>
    <p:sldId id="295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84972" autoAdjust="0"/>
  </p:normalViewPr>
  <p:slideViewPr>
    <p:cSldViewPr snapToGrid="0" snapToObjects="1">
      <p:cViewPr varScale="1">
        <p:scale>
          <a:sx n="72" d="100"/>
          <a:sy n="72" d="100"/>
        </p:scale>
        <p:origin x="53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27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&lt;High level Work Flow&gt;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7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Problem</a:t>
            </a:r>
          </a:p>
          <a:p>
            <a:r>
              <a:rPr lang="en-US" dirty="0"/>
              <a:t>Don’t put what we did (i.e., mentioning the other job titles) before the problem statement.</a:t>
            </a:r>
          </a:p>
          <a:p>
            <a:r>
              <a:rPr lang="en-US" dirty="0"/>
              <a:t>Suggest saying the short problem statement first (There is not a common definition of a Data Scientist) and then long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12.svg"/><Relationship Id="rId1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26326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– transforming data into insights using statistical, analytical, and machine learning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8648" y="4271512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10694" y="4682849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56203" y="3049335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698648" y="514004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097845" y="3861872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750789" y="544336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51026" y="327339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4157031" y="4110849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1D4C5-7C5B-4E3E-BCB3-FDA10E4E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" y="692686"/>
            <a:ext cx="7886701" cy="5522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906018" y="262045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1456280" y="4388889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980299" y="420939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2560893" y="4307977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3094875" y="428531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906018" y="222600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849643" y="369932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2469755" y="393507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3201381" y="3876548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1134900" y="409664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67659" y="2171706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47" y="895590"/>
            <a:ext cx="8267700" cy="1325563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Cheating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Content Placeholder 5" descr="Detective">
            <a:extLst>
              <a:ext uri="{FF2B5EF4-FFF2-40B4-BE49-F238E27FC236}">
                <a16:creationId xmlns:a16="http://schemas.microsoft.com/office/drawing/2014/main" id="{6344C7FC-14AB-46D4-AE1C-30C880D0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737" y="3189629"/>
            <a:ext cx="2524860" cy="252486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4ADFD5F-2979-4C3E-85ED-76214828AD60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appropriate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1058</Words>
  <Application>Microsoft Office PowerPoint</Application>
  <PresentationFormat>On-screen Show (4:3)</PresentationFormat>
  <Paragraphs>304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Most Common Words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Ethical Considerations: Profiling</vt:lpstr>
      <vt:lpstr>Ethical Considerations: Cheating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54</cp:revision>
  <cp:lastPrinted>2019-10-24T03:28:30Z</cp:lastPrinted>
  <dcterms:created xsi:type="dcterms:W3CDTF">2019-10-24T00:24:41Z</dcterms:created>
  <dcterms:modified xsi:type="dcterms:W3CDTF">2019-10-27T22:15:11Z</dcterms:modified>
</cp:coreProperties>
</file>